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7562850" cy="10688638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54">
          <p15:clr>
            <a:srgbClr val="A4A3A4"/>
          </p15:clr>
        </p15:guide>
        <p15:guide id="2" pos="225">
          <p15:clr>
            <a:srgbClr val="A4A3A4"/>
          </p15:clr>
        </p15:guide>
        <p15:guide id="3" pos="23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45" autoAdjust="0"/>
  </p:normalViewPr>
  <p:slideViewPr>
    <p:cSldViewPr snapToGrid="0" snapToObjects="1" showGuides="1">
      <p:cViewPr varScale="1">
        <p:scale>
          <a:sx n="70" d="100"/>
          <a:sy n="70" d="100"/>
        </p:scale>
        <p:origin x="3132" y="66"/>
      </p:cViewPr>
      <p:guideLst>
        <p:guide orient="horz" pos="3354"/>
        <p:guide pos="225"/>
        <p:guide pos="238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1C88D-518C-464B-9DB4-383E7C183A95}" type="datetimeFigureOut">
              <a:rPr lang="de-AT" smtClean="0"/>
              <a:t>01.07.2016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336800" y="1143000"/>
            <a:ext cx="2184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F6E33-5060-4FFA-9FD0-07A575B1ED3A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0733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F6E33-5060-4FFA-9FD0-07A575B1ED3A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0355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67214" y="3320407"/>
            <a:ext cx="6428423" cy="2291129"/>
          </a:xfrm>
          <a:prstGeom prst="rect">
            <a:avLst/>
          </a:prstGeom>
        </p:spPr>
        <p:txBody>
          <a:bodyPr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34428" y="6056895"/>
            <a:ext cx="5293995" cy="27315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AT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01.07.2016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5108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78143" y="2494016"/>
            <a:ext cx="6806565" cy="70540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01.07.2016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7425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4535084" y="668040"/>
            <a:ext cx="1407530" cy="14214405"/>
          </a:xfrm>
          <a:prstGeom prst="rect">
            <a:avLst/>
          </a:prstGeom>
        </p:spPr>
        <p:txBody>
          <a:bodyPr vert="eaVert"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12493" y="668040"/>
            <a:ext cx="4096544" cy="1421440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01.07.2016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000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8143" y="2494016"/>
            <a:ext cx="6806565" cy="70540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01.07.2016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390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7413" y="6868441"/>
            <a:ext cx="6428423" cy="212288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97413" y="4530301"/>
            <a:ext cx="6428423" cy="233813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01.07.2016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842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12493" y="3887003"/>
            <a:ext cx="2752037" cy="109954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190577" y="3887003"/>
            <a:ext cx="2752037" cy="109954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01.07.2016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865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78143" y="2392573"/>
            <a:ext cx="3341572" cy="997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78143" y="3389684"/>
            <a:ext cx="3341572" cy="6158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3841823" y="2392573"/>
            <a:ext cx="3342885" cy="99711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3841823" y="3389684"/>
            <a:ext cx="3342885" cy="615833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01.07.2016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472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8041"/>
            <a:ext cx="6806565" cy="1781440"/>
          </a:xfrm>
          <a:prstGeom prst="rect">
            <a:avLst/>
          </a:prstGeom>
        </p:spPr>
        <p:txBody>
          <a:bodyPr/>
          <a:lstStyle/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01.07.2016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8204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01.07.2016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851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8143" y="425566"/>
            <a:ext cx="2488126" cy="181113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956864" y="425567"/>
            <a:ext cx="4227843" cy="912245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AT"/>
              <a:t>Mastertextformat bearbeiten</a:t>
            </a:r>
          </a:p>
          <a:p>
            <a:pPr lvl="1"/>
            <a:r>
              <a:rPr lang="de-AT"/>
              <a:t>Zweite Ebene</a:t>
            </a:r>
          </a:p>
          <a:p>
            <a:pPr lvl="2"/>
            <a:r>
              <a:rPr lang="de-AT"/>
              <a:t>Dritte Ebene</a:t>
            </a:r>
          </a:p>
          <a:p>
            <a:pPr lvl="3"/>
            <a:r>
              <a:rPr lang="de-AT"/>
              <a:t>Vierte Ebene</a:t>
            </a:r>
          </a:p>
          <a:p>
            <a:pPr lvl="4"/>
            <a:r>
              <a:rPr lang="de-AT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78143" y="2236697"/>
            <a:ext cx="2488126" cy="73113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01.07.2016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9153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2372" y="7482047"/>
            <a:ext cx="4537710" cy="88329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AT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482372" y="955049"/>
            <a:ext cx="4537710" cy="64131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482372" y="8365344"/>
            <a:ext cx="4537710" cy="1254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AT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781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E5C086E0-3DD6-DA4C-9E15-8E9A07CD16ED}" type="datetimeFigureOut">
              <a:rPr lang="de-DE" smtClean="0"/>
              <a:t>01.07.2016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83974" y="9906785"/>
            <a:ext cx="2394903" cy="569071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5420043" y="9906785"/>
            <a:ext cx="1764665" cy="569071"/>
          </a:xfrm>
          <a:prstGeom prst="rect">
            <a:avLst/>
          </a:prstGeom>
        </p:spPr>
        <p:txBody>
          <a:bodyPr/>
          <a:lstStyle/>
          <a:p>
            <a:fld id="{10CC1468-9481-1B40-9FF3-31A0AECEB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193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Plakatvorlagen2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57915" cy="1068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5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77815" y="1880724"/>
            <a:ext cx="44196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de-DE" sz="1400" i="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Software Design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de-DE" sz="1400" i="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SWD14 </a:t>
            </a:r>
          </a:p>
        </p:txBody>
      </p:sp>
      <p:pic>
        <p:nvPicPr>
          <p:cNvPr id="1026" name="Picture 2" descr="https://www.w3.org/html/logo/downloads/HTML5_Logo_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20" y="8925679"/>
            <a:ext cx="1598521" cy="159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438" y="9817339"/>
            <a:ext cx="757886" cy="75788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669" y="9809862"/>
            <a:ext cx="714339" cy="71433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3241" y="9146142"/>
            <a:ext cx="671197" cy="67119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7"/>
          <a:srcRect l="1114" t="8794" r="58727" b="27392"/>
          <a:stretch/>
        </p:blipFill>
        <p:spPr>
          <a:xfrm>
            <a:off x="402023" y="2520459"/>
            <a:ext cx="6735755" cy="6020694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2479628" y="8970685"/>
            <a:ext cx="80761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6200" dirty="0"/>
              <a:t>JS</a:t>
            </a:r>
          </a:p>
        </p:txBody>
      </p:sp>
      <p:sp>
        <p:nvSpPr>
          <p:cNvPr id="12" name="Ellipse 11"/>
          <p:cNvSpPr/>
          <p:nvPr/>
        </p:nvSpPr>
        <p:spPr>
          <a:xfrm>
            <a:off x="4304967" y="8849815"/>
            <a:ext cx="401726" cy="401726"/>
          </a:xfrm>
          <a:prstGeom prst="ellipse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/>
          <p:cNvSpPr/>
          <p:nvPr/>
        </p:nvSpPr>
        <p:spPr>
          <a:xfrm>
            <a:off x="4304967" y="9440941"/>
            <a:ext cx="401726" cy="401726"/>
          </a:xfrm>
          <a:prstGeom prst="ellipse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Ellipse 14"/>
          <p:cNvSpPr/>
          <p:nvPr/>
        </p:nvSpPr>
        <p:spPr>
          <a:xfrm>
            <a:off x="4304966" y="10032067"/>
            <a:ext cx="401726" cy="401726"/>
          </a:xfrm>
          <a:prstGeom prst="ellipse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Textfeld 12"/>
          <p:cNvSpPr txBox="1"/>
          <p:nvPr/>
        </p:nvSpPr>
        <p:spPr>
          <a:xfrm>
            <a:off x="4844952" y="8788436"/>
            <a:ext cx="2879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b="1" dirty="0"/>
              <a:t>Markus Schalk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844954" y="9380194"/>
            <a:ext cx="2879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b="1" dirty="0"/>
              <a:t>Patrick Kainz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4844953" y="9971320"/>
            <a:ext cx="2879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b="1" dirty="0"/>
              <a:t>Patrick Papst</a:t>
            </a:r>
          </a:p>
        </p:txBody>
      </p:sp>
    </p:spTree>
    <p:extLst>
      <p:ext uri="{BB962C8B-B14F-4D97-AF65-F5344CB8AC3E}">
        <p14:creationId xmlns:p14="http://schemas.microsoft.com/office/powerpoint/2010/main" val="3485957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</Words>
  <Application>Microsoft Office PowerPoint</Application>
  <PresentationFormat>Benutzerdefiniert</PresentationFormat>
  <Paragraphs>7</Paragraphs>
  <Slides>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ＭＳ Ｐゴシック</vt:lpstr>
      <vt:lpstr>Arial</vt:lpstr>
      <vt:lpstr>Calibri</vt:lpstr>
      <vt:lpstr>Office-Design</vt:lpstr>
      <vt:lpstr>PowerPoint-Präsentation</vt:lpstr>
    </vt:vector>
  </TitlesOfParts>
  <Company>FH JOANNEUM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Manfred Terler</dc:creator>
  <cp:lastModifiedBy>Patrick P</cp:lastModifiedBy>
  <cp:revision>7</cp:revision>
  <dcterms:created xsi:type="dcterms:W3CDTF">2013-02-28T15:09:09Z</dcterms:created>
  <dcterms:modified xsi:type="dcterms:W3CDTF">2016-07-01T21:23:17Z</dcterms:modified>
</cp:coreProperties>
</file>